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2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7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9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0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3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8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1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4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2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9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5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25B6F-BB7C-4834-8639-B1499633E35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7ED2-C0E7-4BA4-BD71-BBCE0F88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8812" y="175846"/>
            <a:ext cx="11844997" cy="6492240"/>
          </a:xfrm>
          <a:prstGeom prst="roundRect">
            <a:avLst/>
          </a:prstGeom>
          <a:noFill/>
          <a:ln w="269875">
            <a:solidFill>
              <a:srgbClr val="537DA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05237" y="1490008"/>
            <a:ext cx="8708572" cy="1938992"/>
          </a:xfrm>
          <a:prstGeom prst="rect">
            <a:avLst/>
          </a:prstGeom>
          <a:ln>
            <a:noFill/>
          </a:ln>
          <a:effectLst>
            <a:outerShdw blurRad="215900" dist="38100" dir="13080000" sx="102000" sy="102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12000000" algn="ctr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</a:p>
          <a:p>
            <a:pPr algn="ctr">
              <a:spcAft>
                <a:spcPts val="0"/>
              </a:spcAft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12000000" algn="ctr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«Вита-Винтик»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>
                <a:outerShdw blurRad="76200" dist="50800" dir="12000000" algn="ctr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э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4" b="95238" l="9143" r="89143">
                        <a14:foregroundMark x1="19429" y1="25397" x2="61143" y2="54762"/>
                        <a14:foregroundMark x1="34857" y1="58333" x2="63429" y2="89286"/>
                        <a14:foregroundMark x1="22286" y1="88492" x2="73143" y2="89286"/>
                        <a14:foregroundMark x1="26857" y1="72619" x2="69143" y2="73413"/>
                        <a14:foregroundMark x1="23429" y1="62698" x2="80571" y2="62302"/>
                        <a14:foregroundMark x1="20571" y1="31746" x2="55429" y2="43651"/>
                        <a14:foregroundMark x1="25143" y1="43651" x2="74857" y2="38492"/>
                        <a14:foregroundMark x1="34857" y1="44444" x2="48000" y2="43254"/>
                        <a14:foregroundMark x1="25143" y1="38492" x2="35429" y2="34127"/>
                        <a14:foregroundMark x1="17143" y1="35714" x2="30857" y2="30952"/>
                        <a14:foregroundMark x1="22857" y1="13095" x2="42857" y2="8730"/>
                        <a14:foregroundMark x1="33143" y1="7143" x2="85143" y2="22222"/>
                        <a14:foregroundMark x1="77143" y1="41667" x2="74286" y2="59524"/>
                        <a14:foregroundMark x1="80571" y1="51984" x2="84571" y2="60317"/>
                        <a14:foregroundMark x1="65714" y1="44841" x2="74857" y2="49603"/>
                        <a14:foregroundMark x1="26857" y1="15079" x2="26857" y2="15079"/>
                        <a14:foregroundMark x1="24000" y1="15079" x2="24000" y2="15079"/>
                        <a14:foregroundMark x1="20571" y1="25000" x2="22286" y2="24603"/>
                        <a14:foregroundMark x1="29714" y1="51587" x2="29714" y2="51587"/>
                        <a14:foregroundMark x1="25143" y1="56746" x2="41714" y2="52778"/>
                        <a14:foregroundMark x1="20000" y1="44841" x2="28000" y2="65873"/>
                        <a14:foregroundMark x1="24000" y1="81349" x2="29143" y2="90079"/>
                        <a14:foregroundMark x1="71429" y1="85317" x2="62286" y2="90476"/>
                        <a14:foregroundMark x1="56571" y1="92857" x2="76571" y2="92460"/>
                        <a14:foregroundMark x1="62857" y1="76984" x2="46286" y2="80556"/>
                        <a14:foregroundMark x1="68000" y1="80159" x2="57714" y2="88095"/>
                        <a14:foregroundMark x1="80571" y1="33730" x2="81714" y2="41667"/>
                        <a14:foregroundMark x1="71429" y1="25000" x2="71429" y2="46032"/>
                        <a14:foregroundMark x1="48571" y1="32540" x2="56571" y2="57540"/>
                        <a14:foregroundMark x1="59429" y1="16667" x2="37714" y2="40476"/>
                        <a14:foregroundMark x1="76571" y1="10317" x2="60571" y2="26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648" y="715999"/>
            <a:ext cx="4165674" cy="5952087"/>
          </a:xfrm>
          <a:prstGeom prst="rect">
            <a:avLst/>
          </a:prstGeom>
          <a:ln>
            <a:noFill/>
          </a:ln>
          <a:effectLst>
            <a:outerShdw blurRad="215900" dist="38100" dir="13080000" sx="102000" sy="102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0565" y="54309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Капустина Анна Алексеевна 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778" y="175846"/>
            <a:ext cx="11859065" cy="6513342"/>
          </a:xfrm>
          <a:prstGeom prst="roundRect">
            <a:avLst/>
          </a:prstGeom>
          <a:noFill/>
          <a:ln w="269875">
            <a:solidFill>
              <a:srgbClr val="537DA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19438" y="543337"/>
            <a:ext cx="4953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 этап проекта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04" y1="63405" x2="3426" y2="85519"/>
                        <a14:foregroundMark x1="97589" y1="51076" x2="97589" y2="51076"/>
                        <a14:foregroundMark x1="87754" y1="17417" x2="87754" y2="17417"/>
                        <a14:foregroundMark x1="89848" y1="14090" x2="92132" y2="18004"/>
                        <a14:foregroundMark x1="92322" y1="27984" x2="96827" y2="44227"/>
                        <a14:foregroundMark x1="87817" y1="31898" x2="91497" y2="22309"/>
                        <a14:foregroundMark x1="81282" y1="29550" x2="79759" y2="11155"/>
                        <a14:foregroundMark x1="81789" y1="33855" x2="81472" y2="9393"/>
                        <a14:foregroundMark x1="78617" y1="37182" x2="79442" y2="6849"/>
                        <a14:foregroundMark x1="80330" y1="29354" x2="58947" y2="64971"/>
                        <a14:foregroundMark x1="56472" y1="74364" x2="33185" y2="68102"/>
                        <a14:foregroundMark x1="19987" y1="68102" x2="66688" y2="55186"/>
                        <a14:foregroundMark x1="12056" y1="41487" x2="37881" y2="72994"/>
                        <a14:foregroundMark x1="89530" y1="32877" x2="99937" y2="58513"/>
                        <a14:foregroundMark x1="89848" y1="39335" x2="99112" y2="57730"/>
                        <a14:foregroundMark x1="83312" y1="12329" x2="99556" y2="13699"/>
                        <a14:foregroundMark x1="13515" y1="34638" x2="444" y2="47554"/>
                        <a14:foregroundMark x1="8566" y1="61448" x2="761" y2="71624"/>
                        <a14:foregroundMark x1="7424" y1="81213" x2="0" y2="89628"/>
                        <a14:foregroundMark x1="14404" y1="34247" x2="18591" y2="55186"/>
                        <a14:foregroundMark x1="6853" y1="94912" x2="15990" y2="89628"/>
                        <a14:foregroundMark x1="15165" y1="91194" x2="16878" y2="99804"/>
                        <a14:foregroundMark x1="15165" y1="85519" x2="17703" y2="94129"/>
                        <a14:foregroundMark x1="17069" y1="76908" x2="12056" y2="96282"/>
                        <a14:foregroundMark x1="20749" y1="79648" x2="14721" y2="93542"/>
                        <a14:foregroundMark x1="25571" y1="90802" x2="26015" y2="9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020" y="3992087"/>
            <a:ext cx="7226726" cy="234318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4" y="1297133"/>
            <a:ext cx="4719955" cy="357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7780" y1="55635" x2="12408" y2="83986"/>
                        <a14:backgroundMark x1="47753" y1="94306" x2="58618" y2="96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112" y="1928988"/>
            <a:ext cx="4074760" cy="20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778" y="175846"/>
            <a:ext cx="11859065" cy="6513342"/>
          </a:xfrm>
          <a:prstGeom prst="roundRect">
            <a:avLst/>
          </a:prstGeom>
          <a:noFill/>
          <a:ln w="269875">
            <a:solidFill>
              <a:srgbClr val="537DA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47" y="1171220"/>
            <a:ext cx="5625263" cy="4522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4" b="100000" l="12136" r="100000">
                        <a14:foregroundMark x1="18386" y1="65049" x2="25121" y2="87439"/>
                        <a14:foregroundMark x1="20328" y1="87439" x2="16930" y2="66201"/>
                        <a14:foregroundMark x1="16687" y1="65352" x2="17779" y2="61954"/>
                        <a14:foregroundMark x1="21177" y1="91080" x2="24575" y2="99879"/>
                        <a14:foregroundMark x1="48908" y1="95024" x2="28519" y2="99879"/>
                        <a14:backgroundMark x1="93932" y1="35922" x2="99879" y2="53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703" t="4213"/>
          <a:stretch/>
        </p:blipFill>
        <p:spPr>
          <a:xfrm rot="20617600">
            <a:off x="6493019" y="2493191"/>
            <a:ext cx="3520494" cy="3776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88" l="7706" r="92476">
                        <a14:foregroundMark x1="15716" y1="39442" x2="42354" y2="75910"/>
                        <a14:foregroundMark x1="48604" y1="76274" x2="79005" y2="44296"/>
                        <a14:foregroundMark x1="75243" y1="73058" x2="83617" y2="47633"/>
                        <a14:foregroundMark x1="11044" y1="54248" x2="11590" y2="56189"/>
                        <a14:foregroundMark x1="9466" y1="46905" x2="9284" y2="44417"/>
                        <a14:foregroundMark x1="49636" y1="76456" x2="50910" y2="80522"/>
                        <a14:foregroundMark x1="16289" y1="50110" x2="35573" y2="74288"/>
                        <a14:foregroundMark x1="36888" y1="36158" x2="39664" y2="61432"/>
                        <a14:backgroundMark x1="34163" y1="10133" x2="55704" y2="3398"/>
                        <a14:backgroundMark x1="45752" y1="19357" x2="59769" y2="546"/>
                        <a14:backgroundMark x1="47512" y1="20813" x2="42172" y2="17415"/>
                        <a14:backgroundMark x1="66687" y1="1942" x2="79490" y2="19721"/>
                        <a14:backgroundMark x1="57646" y1="28641" x2="64563" y2="18689"/>
                        <a14:backgroundMark x1="56735" y1="26638" x2="58192" y2="23301"/>
                        <a14:backgroundMark x1="55158" y1="29005" x2="58192" y2="27002"/>
                        <a14:backgroundMark x1="59041" y1="28277" x2="60862" y2="27731"/>
                        <a14:backgroundMark x1="65291" y1="26517" x2="67233" y2="26153"/>
                        <a14:backgroundMark x1="79401" y1="23229" x2="91673" y2="3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27" y="319262"/>
            <a:ext cx="5690140" cy="56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778" y="175846"/>
            <a:ext cx="11859065" cy="6513342"/>
          </a:xfrm>
          <a:prstGeom prst="roundRect">
            <a:avLst/>
          </a:prstGeom>
          <a:noFill/>
          <a:ln w="269875">
            <a:solidFill>
              <a:srgbClr val="537DA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9948" y="1391304"/>
            <a:ext cx="3986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Теоретический этап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30" y="3068427"/>
            <a:ext cx="3128605" cy="31286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549" y="3109970"/>
            <a:ext cx="3087062" cy="3087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" b="85254" l="0" r="99389">
                        <a14:foregroundMark x1="21977" y1="17591" x2="90421" y2="19440"/>
                        <a14:foregroundMark x1="35496" y1="37032" x2="33899" y2="45804"/>
                        <a14:foregroundMark x1="49830" y1="36463" x2="50374" y2="44903"/>
                        <a14:foregroundMark x1="14606" y1="25225" x2="15285" y2="31626"/>
                        <a14:foregroundMark x1="15795" y1="30204" x2="22181" y2="28355"/>
                        <a14:backgroundMark x1="20346" y1="23186" x2="20346" y2="23186"/>
                        <a14:backgroundMark x1="62432" y1="30678" x2="64029" y2="40588"/>
                        <a14:backgroundMark x1="38315" y1="25984" x2="52785" y2="26932"/>
                        <a14:backgroundMark x1="18750" y1="20578" x2="24524" y2="25984"/>
                        <a14:backgroundMark x1="40319" y1="35894" x2="41406" y2="46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573" y="432406"/>
            <a:ext cx="4102891" cy="29391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8033" y="1289424"/>
            <a:ext cx="1993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Вита-Винтик 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918" y="3068427"/>
            <a:ext cx="4245847" cy="31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778" y="175846"/>
            <a:ext cx="11859065" cy="6513342"/>
          </a:xfrm>
          <a:prstGeom prst="roundRect">
            <a:avLst/>
          </a:prstGeom>
          <a:noFill/>
          <a:ln w="269875">
            <a:solidFill>
              <a:srgbClr val="537DA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2"/>
          <a:stretch/>
        </p:blipFill>
        <p:spPr>
          <a:xfrm>
            <a:off x="1011826" y="3938544"/>
            <a:ext cx="4404609" cy="2500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25" y="431926"/>
            <a:ext cx="4404609" cy="3398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496" y="1510691"/>
            <a:ext cx="3323632" cy="321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457" y="1510691"/>
            <a:ext cx="2425514" cy="32340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59479" y="612436"/>
            <a:ext cx="2714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 рисунков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778" y="175846"/>
            <a:ext cx="11859065" cy="6513342"/>
          </a:xfrm>
          <a:prstGeom prst="roundRect">
            <a:avLst/>
          </a:prstGeom>
          <a:noFill/>
          <a:ln w="269875">
            <a:solidFill>
              <a:srgbClr val="537DA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763" y="1842458"/>
            <a:ext cx="4042284" cy="3423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2" y="778318"/>
            <a:ext cx="2274896" cy="2704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281" y="1842457"/>
            <a:ext cx="3675242" cy="34233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47252" y="778319"/>
            <a:ext cx="3888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Практический этап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3" y="3869872"/>
            <a:ext cx="2274896" cy="22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778" y="175846"/>
            <a:ext cx="11859065" cy="6513342"/>
          </a:xfrm>
          <a:prstGeom prst="roundRect">
            <a:avLst/>
          </a:prstGeom>
          <a:noFill/>
          <a:ln w="269875">
            <a:solidFill>
              <a:srgbClr val="537DA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3"/>
          <a:stretch/>
        </p:blipFill>
        <p:spPr>
          <a:xfrm>
            <a:off x="688602" y="702096"/>
            <a:ext cx="2091706" cy="3614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3791" y="1815353"/>
            <a:ext cx="4491006" cy="2978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280" y="2973677"/>
            <a:ext cx="4042249" cy="30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23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Sergey Gorbunov</cp:lastModifiedBy>
  <cp:revision>32</cp:revision>
  <dcterms:created xsi:type="dcterms:W3CDTF">2024-05-18T07:05:09Z</dcterms:created>
  <dcterms:modified xsi:type="dcterms:W3CDTF">2024-05-22T16:21:39Z</dcterms:modified>
</cp:coreProperties>
</file>