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48BB-63AE-4A13-961B-6A86FF4F3067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7D369-7B14-49C3-87F4-B07E9FCC2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971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48BB-63AE-4A13-961B-6A86FF4F3067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7D369-7B14-49C3-87F4-B07E9FCC2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03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48BB-63AE-4A13-961B-6A86FF4F3067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7D369-7B14-49C3-87F4-B07E9FCC2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60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48BB-63AE-4A13-961B-6A86FF4F3067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7D369-7B14-49C3-87F4-B07E9FCC2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84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48BB-63AE-4A13-961B-6A86FF4F3067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7D369-7B14-49C3-87F4-B07E9FCC2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973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48BB-63AE-4A13-961B-6A86FF4F3067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7D369-7B14-49C3-87F4-B07E9FCC2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35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48BB-63AE-4A13-961B-6A86FF4F3067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7D369-7B14-49C3-87F4-B07E9FCC2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62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48BB-63AE-4A13-961B-6A86FF4F3067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7D369-7B14-49C3-87F4-B07E9FCC2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536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48BB-63AE-4A13-961B-6A86FF4F3067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7D369-7B14-49C3-87F4-B07E9FCC2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887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48BB-63AE-4A13-961B-6A86FF4F3067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7D369-7B14-49C3-87F4-B07E9FCC2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7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48BB-63AE-4A13-961B-6A86FF4F3067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7D369-7B14-49C3-87F4-B07E9FCC2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62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648BB-63AE-4A13-961B-6A86FF4F3067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7D369-7B14-49C3-87F4-B07E9FCC2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51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4000"/>
                    </a14:imgEffect>
                    <a14:imgEffect>
                      <a14:brightnessContrast bright="-27000" contras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412" y="306798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«Космодром»</a:t>
            </a:r>
            <a:br>
              <a:rPr lang="ru-RU" sz="53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</a:t>
            </a:r>
            <a:r>
              <a:rPr lang="en-US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Королёва Е. Е. и Куликова Е. А.,</a:t>
            </a:r>
            <a:r>
              <a:rPr lang="en-US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ети подготовительной к школе группы</a:t>
            </a:r>
            <a:br>
              <a:rPr lang="ru-RU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74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53" y="365125"/>
            <a:ext cx="11698941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во всероссийском фестивале детского и молодежного научно-технического творчества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КосмоФест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- 2024» в номинации «Космические аппараты»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242572"/>
            <a:ext cx="5223062" cy="30824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783" y="2242572"/>
            <a:ext cx="5470712" cy="308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06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24" y="1683808"/>
            <a:ext cx="5962650" cy="33857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400" y="789579"/>
            <a:ext cx="3677431" cy="517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60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Возникла идея использования конструктора «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Наураши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 проекте «Космодром». Началась активная работа над проектом.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137227"/>
            <a:ext cx="5225143" cy="39188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186" y="2134854"/>
            <a:ext cx="4320614" cy="392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63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02" y="1027906"/>
            <a:ext cx="5858437" cy="43938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715" y="1027906"/>
            <a:ext cx="5858437" cy="43938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421734"/>
            <a:ext cx="1170920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заполняли инженерные книги, </a:t>
            </a:r>
          </a:p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создавали чертежи будущим постройкам.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195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59" y="2131358"/>
            <a:ext cx="5369859" cy="40273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626" y="2131359"/>
            <a:ext cx="5369858" cy="40273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80262" y="170347"/>
            <a:ext cx="92792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создании макета космодрома были использованы </a:t>
            </a:r>
          </a:p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виды конструктора и бросовый материал: </a:t>
            </a:r>
          </a:p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оробки, баночки, втулки, фольга, картон.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858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42" y="2151529"/>
            <a:ext cx="5540188" cy="41551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812" y="2151529"/>
            <a:ext cx="5540187" cy="41551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4371" y="392947"/>
            <a:ext cx="1066952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помощью воспитателей научились </a:t>
            </a:r>
          </a:p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программировать движение машины и задавать ей маршрут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102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" y="1401856"/>
            <a:ext cx="5616202" cy="42121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697" y="1401856"/>
            <a:ext cx="5616203" cy="421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85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86" y="952411"/>
            <a:ext cx="4392278" cy="58563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950" y="952411"/>
            <a:ext cx="4392278" cy="58563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57558" y="0"/>
            <a:ext cx="745922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Дети создали маршрут </a:t>
            </a:r>
          </a:p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транспортировки «Космического лекаря»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20248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84</Words>
  <Application>Microsoft Office PowerPoint</Application>
  <PresentationFormat>Широкоэкранный</PresentationFormat>
  <Paragraphs>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Проект «Космодром»  Воспитатели:  Королёва Е. Е. и Куликова Е. А., дети подготовительной к школе группы </vt:lpstr>
      <vt:lpstr>Участие во всероссийском фестивале детского и молодежного научно-технического творчества  «КосмоФест - 2024» в номинации «Космические аппараты»</vt:lpstr>
      <vt:lpstr>Презентация PowerPoint</vt:lpstr>
      <vt:lpstr>Возникла идея использования конструктора «Наураши» в проекте «Космодром». Началась активная работа над проектом.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«Космодром»  Воспитатели:  Королёва Е. Е. и Куликова Е. А., дети подготовительной к школе группы</dc:title>
  <dc:creator>леново</dc:creator>
  <cp:lastModifiedBy>Sergey Gorbunov</cp:lastModifiedBy>
  <cp:revision>11</cp:revision>
  <dcterms:created xsi:type="dcterms:W3CDTF">2024-05-19T07:27:19Z</dcterms:created>
  <dcterms:modified xsi:type="dcterms:W3CDTF">2024-05-22T16:26:59Z</dcterms:modified>
</cp:coreProperties>
</file>