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5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F610-E5DE-4AC2-8883-D3CF8D2CB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7404-3E34-43E3-85EB-156D4C53F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785949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Содержание Программы по ФГОС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охватывает следующие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образовательные области: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43636" y="1857364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Художественно-эстетическое развитие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285720" y="1857364"/>
            <a:ext cx="285752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Физическое развитие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2786050" y="2071678"/>
            <a:ext cx="364333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Социально-коммуникативное  развитие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42844" y="3786190"/>
            <a:ext cx="328614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Речевое развитие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715008" y="3786190"/>
            <a:ext cx="328614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Познавательное развитие</a:t>
            </a:r>
            <a:endParaRPr lang="ru-RU" sz="2400" dirty="0"/>
          </a:p>
        </p:txBody>
      </p:sp>
      <p:pic>
        <p:nvPicPr>
          <p:cNvPr id="11" name="Рисунок 10" descr="vosp_i_d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85" y="4071942"/>
            <a:ext cx="3603680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формирование     начальных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представлений о некоторых видах спорта, овладение  подвижными  играми  с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правилами;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становление целенаправленности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двигательной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сфере;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становление  ценностей  здорового  образа  жизни,    овладение его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элементарными нормами  и  правилами  (в  питании,  двигательном   режиме,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закаливании, при формировании полезных привычек и др.).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zaryadkam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357562"/>
            <a:ext cx="5851201" cy="316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1"/>
            <a:ext cx="735811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Конкретное  содержание  указанных  образовательных    областей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зависит от возрастных и индивидуальных особенностей детей,   определяется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целями и задачами Программы и может реализовываться  в  различных   видах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общении, игре, познавательно-исследовательской деятельности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_gall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357562"/>
            <a:ext cx="527124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Социально-коммуникативное развитие направлено: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-- на  усвоение  норм  и</a:t>
            </a: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ценностей,  принятых  в  обществе,  включая  моральные  и    нравственные</a:t>
            </a: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-- развитие общения  и  взаимодействия  ребёнка  со    взрослыми и</a:t>
            </a: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сверстниками;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-- становление  самостоятельности,       целенаправленности и</a:t>
            </a: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собственных действий; </a:t>
            </a:r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000372"/>
            <a:ext cx="6416596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--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развитие социального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эмоционального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интеллекта,  эмоциональной  отзывчивости,  сопереживания,    формирование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готовности  к  совместной  деятельности  со 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сверстниками,  формирование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уважительного отношения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 чувства  принадлежности  к  своей  семье  и  к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сообществу детей  и  взрослых  в  Организации;  </a:t>
            </a:r>
            <a:endParaRPr lang="ru-RU" sz="28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-- формирование   позитивных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установок к различным  видам  труда  и  творчества; </a:t>
            </a:r>
            <a:endParaRPr lang="ru-RU" sz="28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-- формирование   основ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безопасного поведения в быту, социуме, природе.</a:t>
            </a:r>
            <a:endParaRPr lang="ru-RU" sz="28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Познавательное  развитие  предполагает: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 интересов   детей,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любознательности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познавательной мотивации;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формирование познавательных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действий,  становление  сознания;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  воображения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творческой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активности;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48fc4ac8c5243cae6de14a07327ba46852cd8e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714488"/>
            <a:ext cx="407196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первичных представлений о себе,  других   людях,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объектах окружающего мира, о свойствах и отношениях объектов окружающего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мира  (форме,  цвете,  размере,  материале,  звучании,  ритме,   темпе,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количестве, числе, части и целом, пространстве  и  времени,    движении 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покое, причинах и  следствиях  и  др.),  о  малой  родине  и Отечестве,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представлений 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ценностях нашего народа, об отечественных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традициях и праздниках,  о  планете  Земля  как  общем  доме    людей, об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особенностях её природы, многообразии стран и народов мира.</a:t>
            </a:r>
            <a:endParaRPr lang="ru-RU" sz="2400" dirty="0"/>
          </a:p>
        </p:txBody>
      </p:sp>
      <p:pic>
        <p:nvPicPr>
          <p:cNvPr id="4" name="Рисунок 3" descr="80199256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43314"/>
            <a:ext cx="3434177" cy="255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Речевое развитие включает: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владение речью как  средством  общения  и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культуры;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обогащение активного словаря; развитие связной,  грамматически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правильной  диалогической  и  монологической  речи;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   речевого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творчества;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развитие   звуковой   и   интонационной культуры речи,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фонематического  слуха;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знакомство  с   книжной   культурой,   детской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литературой,  понимание  на  слух  текстов  различных  жанров     детской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звуковой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аналитико-синтетической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активности как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предпосылки обучения грамоте.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ltn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1" y="3571876"/>
            <a:ext cx="4720436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Художественно-эстетическое   развитие    предполагает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предпосылок ценностно-смыслового  восприятия  и  понимания   произведений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искусства (словесного, музыкального,  изобразительного),  мира   природы;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становление эстетического отношения  к  окружающему  миру;   формирование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элементарных  представлений  о  видах  искусства;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edium_20091127012251336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4667236" cy="350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восприятие     музыки,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художественной  литературы,  фольклора;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-- стимулирование     сопереживания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персонажам  художественных  произведений;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реализацию     самостоятельной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творческой деятельности детей (изобразительной, конструктивно-модельной,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музыкальной и др.).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000372"/>
            <a:ext cx="4214842" cy="366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Физическое развитие включает: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приобретение опыта в  следующих   видах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 детей: двигательной, в том числе  связанной  с   выполнением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упражнений, направленных  на  развитие  таких  физических    качеств, как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координация  и  гибкость;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способствующих   правильному     формированию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опорно-двигательной системы организма, развитию равновесия,   координации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движения, крупной и мелкой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моторики обеих рук, а также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правильным,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наносящем ущерба организму,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выполнением основных движений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(ходьба,   бег,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мягкие  прыжки,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повороты  в  обе  стороны);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Рисунок 2" descr="zarjad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58" y="3357562"/>
            <a:ext cx="4485642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561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Содержание Программы по ФГОС охватывает следующие образовательные области: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Программы по ФГОС охватывает следующие образовательные области:</dc:title>
  <dc:creator>Airat</dc:creator>
  <cp:lastModifiedBy>Airat</cp:lastModifiedBy>
  <cp:revision>13</cp:revision>
  <dcterms:created xsi:type="dcterms:W3CDTF">2015-02-04T11:41:15Z</dcterms:created>
  <dcterms:modified xsi:type="dcterms:W3CDTF">2015-02-04T18:24:43Z</dcterms:modified>
</cp:coreProperties>
</file>